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2"/>
  </p:normalViewPr>
  <p:slideViewPr>
    <p:cSldViewPr snapToGrid="0" snapToObjects="1">
      <p:cViewPr varScale="1">
        <p:scale>
          <a:sx n="90" d="100"/>
          <a:sy n="90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4BD57-4733-2A4C-A204-A55FC3822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4C95BF-1D7A-344D-82F4-703E1EC015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DB0AF-7370-AD46-B1C3-7B0196FDD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04EE2D-12C1-3D4C-B004-106D9DF76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D25F1-84EB-9D44-932F-1564AC188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246887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26B74-52D2-244C-8116-030EEED6B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FB05F6-7AD9-4443-86C5-1EABDD27BB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E7D8C-E544-AD4E-8173-825538EC4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B9961-D8B5-F941-962D-2D50107AB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C00E4-EA96-E54C-B703-223804DFA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409548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482ECC-DD04-624A-868C-6A33BBCECD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370763-4AE3-F547-BBFD-71C3D51DA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C97E4-2936-CE43-969D-9FE36FCF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D8A42-4571-6148-B87E-AAD29FAEC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D5FCB-9188-8340-B0C9-6CA0C20D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112465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7567E-ED6D-EA43-8814-5A0AE32E7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EEF3F-61FA-0F48-81A7-E74FC38E8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9114A-C816-434B-A830-D909FDAE8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97659-73C1-C74A-A28C-CBB9A23ED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A19AA-94D3-F04C-8EB3-F41C3E751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807608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B4B25-505D-C841-B2CE-3DF74DBE4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35788-2E60-5F4D-BB94-978DB709B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5C8B9-6215-FA4C-B06A-7CB6DB519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A429C-7CBD-C94F-A334-9B654ED0D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FA1BF-622C-294B-9DF6-4A37F6E84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196520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F2E4-B9B9-7C43-93F1-DCF7C282E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C694-87A5-7641-8C7F-ED4225FEC5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DB930-E483-6441-8E81-DD07FBC83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FBE0BD-549A-844E-A59F-998BF2B3C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6E11E-6379-0846-B865-8A2A40D7E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460F70-0486-2A4D-B555-00E433997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918353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2E7E5-9235-914E-8B78-4D4716055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B2A1B-1267-F445-ADDC-E7882CC16A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95CE2-74B2-EC40-8891-952923A0BC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6E0195-A118-A24B-A195-47357CCCD6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5DB17F-4ECA-704C-8FEE-BBEC35722B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1798C-8841-114E-9A75-203E525DB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076CE1-8898-E242-AD69-FD114BFD9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7EAE35-3317-C34D-9F64-3A2088462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145890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8574F-0EC0-8341-B471-D8DD75DE1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8A8D37-B98E-5C4F-8C9B-87CC4CB2B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04874A-B5EF-D24A-B55F-ABD941D9A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6DEB49-00F3-2B4E-9EF2-05C5A304C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645963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09F8AA-D132-8041-9870-A8E93D6BA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02FA9C-ED5A-AB42-844A-44A2E2E8D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1A1AF8-51D4-094C-8A48-5356D5BAC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246320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1913A-ACAC-214D-8E35-B12EB0BAD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8B353-DA4F-3644-9643-52D699B88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B9CC79-6F8D-9D48-BBDF-18703DDF9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89DB9-868C-8440-9FA7-70E1ECE23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6F5C97-14D1-D24C-B625-CD4C070C2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10568-D8D7-FA45-98E3-CB4650FE3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724608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327C6-B224-414A-8131-AAFB3A1C9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9EEE6B-12C7-EC4C-8C08-7E72B860FE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B45D06-DA4E-4C42-B5CD-B50F9E9A80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8A5F4-C200-534B-B8BE-C69570299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34B98-061D-F14F-BD90-3679F4828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77B33-685C-8147-9A07-E6B351BF5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701734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7536C5-B023-F941-8953-6FF18DE7A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12CDE4-F72D-1F48-9702-31DE5C595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19804-D638-5048-B43C-02D62A0AEB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A3B2B-779E-5A4B-A7AB-19E5AD3E416F}" type="datetimeFigureOut">
              <a:rPr lang="en-RO" smtClean="0"/>
              <a:t>10/06/2020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62EC5-812F-D743-8B6E-E9ED18567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90059-2726-294F-9F79-6DF2F29EBE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0ACDA-D4F4-044B-AAFB-6AA8A45C305F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775986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H_power_on" descr="HH_power_on">
            <a:hlinkClick r:id="" action="ppaction://media"/>
            <a:extLst>
              <a:ext uri="{FF2B5EF4-FFF2-40B4-BE49-F238E27FC236}">
                <a16:creationId xmlns:a16="http://schemas.microsoft.com/office/drawing/2014/main" id="{F962F078-B635-4840-BF49-3825119403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36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H_unsrew_NED" descr="HH_unsrew_NED">
            <a:hlinkClick r:id="" action="ppaction://media"/>
            <a:extLst>
              <a:ext uri="{FF2B5EF4-FFF2-40B4-BE49-F238E27FC236}">
                <a16:creationId xmlns:a16="http://schemas.microsoft.com/office/drawing/2014/main" id="{63DE7C0C-84E3-C14C-A97C-13E9F194EB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0" y="635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04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0</Words>
  <Application>Microsoft Macintosh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Berciu, Levente</dc:creator>
  <cp:lastModifiedBy>Berciu, Levente</cp:lastModifiedBy>
  <cp:revision>2</cp:revision>
  <dcterms:created xsi:type="dcterms:W3CDTF">2020-06-10T07:28:11Z</dcterms:created>
  <dcterms:modified xsi:type="dcterms:W3CDTF">2020-06-10T08:02:09Z</dcterms:modified>
</cp:coreProperties>
</file>